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69" r:id="rId2"/>
  </p:sldMasterIdLst>
  <p:notesMasterIdLst>
    <p:notesMasterId r:id="rId44"/>
  </p:notesMasterIdLst>
  <p:handoutMasterIdLst>
    <p:handoutMasterId r:id="rId45"/>
  </p:handoutMasterIdLst>
  <p:sldIdLst>
    <p:sldId id="256" r:id="rId3"/>
    <p:sldId id="705" r:id="rId4"/>
    <p:sldId id="706" r:id="rId5"/>
    <p:sldId id="707" r:id="rId6"/>
    <p:sldId id="708" r:id="rId7"/>
    <p:sldId id="709" r:id="rId8"/>
    <p:sldId id="710" r:id="rId9"/>
    <p:sldId id="711" r:id="rId10"/>
    <p:sldId id="738" r:id="rId11"/>
    <p:sldId id="714" r:id="rId12"/>
    <p:sldId id="502" r:id="rId13"/>
    <p:sldId id="713" r:id="rId14"/>
    <p:sldId id="739" r:id="rId15"/>
    <p:sldId id="712" r:id="rId16"/>
    <p:sldId id="740" r:id="rId17"/>
    <p:sldId id="717" r:id="rId18"/>
    <p:sldId id="716" r:id="rId19"/>
    <p:sldId id="741" r:id="rId20"/>
    <p:sldId id="742" r:id="rId21"/>
    <p:sldId id="743" r:id="rId22"/>
    <p:sldId id="744" r:id="rId23"/>
    <p:sldId id="745" r:id="rId24"/>
    <p:sldId id="746" r:id="rId25"/>
    <p:sldId id="719" r:id="rId26"/>
    <p:sldId id="720" r:id="rId27"/>
    <p:sldId id="722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733" r:id="rId37"/>
    <p:sldId id="734" r:id="rId38"/>
    <p:sldId id="735" r:id="rId39"/>
    <p:sldId id="747" r:id="rId40"/>
    <p:sldId id="748" r:id="rId41"/>
    <p:sldId id="749" r:id="rId42"/>
    <p:sldId id="42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300" autoAdjust="0"/>
  </p:normalViewPr>
  <p:slideViewPr>
    <p:cSldViewPr snapToGrid="0" snapToObjects="1">
      <p:cViewPr varScale="1">
        <p:scale>
          <a:sx n="86" d="100"/>
          <a:sy n="86" d="100"/>
        </p:scale>
        <p:origin x="1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9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1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1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9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6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72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5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5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6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7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8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5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0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0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#26 – 11/30/2021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178299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2838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6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8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6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771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8016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335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“Responsible” Data Science – E.g., Privacy, Ethics, Debugging Data Science, Etc.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463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1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1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2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3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4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16847</TotalTime>
  <Words>2891</Words>
  <Application>Microsoft Macintosh PowerPoint</Application>
  <PresentationFormat>On-screen Show (4:3)</PresentationFormat>
  <Paragraphs>405</Paragraphs>
  <Slides>41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Calibri</vt:lpstr>
      <vt:lpstr>Courier</vt:lpstr>
      <vt:lpstr>Symbol</vt:lpstr>
      <vt:lpstr>Wingdings</vt:lpstr>
      <vt:lpstr>Essential</vt:lpstr>
      <vt:lpstr>2_Essential</vt:lpstr>
      <vt:lpstr>Word.Document.8</vt:lpstr>
      <vt:lpstr>Equation</vt:lpstr>
      <vt:lpstr>Equation.3</vt:lpstr>
      <vt:lpstr>Introduction to  Data Science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  <vt:lpstr>Rest of Today’s Lecture …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Up: “Responsible” Data Science – E.g., Privacy, Ethics, Debugging Data Science, Etc.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2026</cp:revision>
  <cp:lastPrinted>2019-09-11T18:15:05Z</cp:lastPrinted>
  <dcterms:created xsi:type="dcterms:W3CDTF">2013-03-05T15:39:19Z</dcterms:created>
  <dcterms:modified xsi:type="dcterms:W3CDTF">2021-11-30T01:14:30Z</dcterms:modified>
</cp:coreProperties>
</file>